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neha gupta" userId="08ddf9e209c8604f" providerId="LiveId" clId="{69177113-CC81-4876-81CD-248E3E733893}"/>
    <pc:docChg chg="addSld modSld">
      <pc:chgData name="sneha gupta" userId="08ddf9e209c8604f" providerId="LiveId" clId="{69177113-CC81-4876-81CD-248E3E733893}" dt="2022-08-12T17:59:59.853" v="27" actId="22"/>
      <pc:docMkLst>
        <pc:docMk/>
      </pc:docMkLst>
      <pc:sldChg chg="addSp modSp new mod">
        <pc:chgData name="sneha gupta" userId="08ddf9e209c8604f" providerId="LiveId" clId="{69177113-CC81-4876-81CD-248E3E733893}" dt="2022-08-12T15:54:32.780" v="4" actId="1076"/>
        <pc:sldMkLst>
          <pc:docMk/>
          <pc:sldMk cId="2107521150" sldId="258"/>
        </pc:sldMkLst>
        <pc:picChg chg="add mod">
          <ac:chgData name="sneha gupta" userId="08ddf9e209c8604f" providerId="LiveId" clId="{69177113-CC81-4876-81CD-248E3E733893}" dt="2022-08-12T15:54:32.780" v="4" actId="1076"/>
          <ac:picMkLst>
            <pc:docMk/>
            <pc:sldMk cId="2107521150" sldId="258"/>
            <ac:picMk id="3" creationId="{49A43395-8D53-D293-4B19-021FF8CDB3D6}"/>
          </ac:picMkLst>
        </pc:picChg>
        <pc:picChg chg="add mod">
          <ac:chgData name="sneha gupta" userId="08ddf9e209c8604f" providerId="LiveId" clId="{69177113-CC81-4876-81CD-248E3E733893}" dt="2022-08-12T15:54:31.210" v="3" actId="1076"/>
          <ac:picMkLst>
            <pc:docMk/>
            <pc:sldMk cId="2107521150" sldId="258"/>
            <ac:picMk id="5" creationId="{419D38C2-9CC6-EA09-66C3-790F88C762DE}"/>
          </ac:picMkLst>
        </pc:picChg>
      </pc:sldChg>
      <pc:sldChg chg="addSp new mod">
        <pc:chgData name="sneha gupta" userId="08ddf9e209c8604f" providerId="LiveId" clId="{69177113-CC81-4876-81CD-248E3E733893}" dt="2022-08-12T15:57:50.614" v="6" actId="22"/>
        <pc:sldMkLst>
          <pc:docMk/>
          <pc:sldMk cId="1318422722" sldId="259"/>
        </pc:sldMkLst>
        <pc:picChg chg="add">
          <ac:chgData name="sneha gupta" userId="08ddf9e209c8604f" providerId="LiveId" clId="{69177113-CC81-4876-81CD-248E3E733893}" dt="2022-08-12T15:57:50.614" v="6" actId="22"/>
          <ac:picMkLst>
            <pc:docMk/>
            <pc:sldMk cId="1318422722" sldId="259"/>
            <ac:picMk id="3" creationId="{C4896645-0828-4EB6-0781-7DA7428361CB}"/>
          </ac:picMkLst>
        </pc:picChg>
      </pc:sldChg>
      <pc:sldChg chg="addSp modSp new mod">
        <pc:chgData name="sneha gupta" userId="08ddf9e209c8604f" providerId="LiveId" clId="{69177113-CC81-4876-81CD-248E3E733893}" dt="2022-08-12T16:00:53.781" v="12" actId="1076"/>
        <pc:sldMkLst>
          <pc:docMk/>
          <pc:sldMk cId="1086769762" sldId="260"/>
        </pc:sldMkLst>
        <pc:picChg chg="add mod">
          <ac:chgData name="sneha gupta" userId="08ddf9e209c8604f" providerId="LiveId" clId="{69177113-CC81-4876-81CD-248E3E733893}" dt="2022-08-12T16:00:52.036" v="11" actId="1076"/>
          <ac:picMkLst>
            <pc:docMk/>
            <pc:sldMk cId="1086769762" sldId="260"/>
            <ac:picMk id="3" creationId="{75123065-4872-56BE-B685-3B0FB1FF7DD1}"/>
          </ac:picMkLst>
        </pc:picChg>
        <pc:picChg chg="add mod">
          <ac:chgData name="sneha gupta" userId="08ddf9e209c8604f" providerId="LiveId" clId="{69177113-CC81-4876-81CD-248E3E733893}" dt="2022-08-12T16:00:53.781" v="12" actId="1076"/>
          <ac:picMkLst>
            <pc:docMk/>
            <pc:sldMk cId="1086769762" sldId="260"/>
            <ac:picMk id="5" creationId="{95EE2984-E73E-736F-B16F-462757D67034}"/>
          </ac:picMkLst>
        </pc:picChg>
      </pc:sldChg>
      <pc:sldChg chg="addSp modSp new mod">
        <pc:chgData name="sneha gupta" userId="08ddf9e209c8604f" providerId="LiveId" clId="{69177113-CC81-4876-81CD-248E3E733893}" dt="2022-08-12T16:04:16.744" v="19" actId="1076"/>
        <pc:sldMkLst>
          <pc:docMk/>
          <pc:sldMk cId="2364081976" sldId="261"/>
        </pc:sldMkLst>
        <pc:picChg chg="add">
          <ac:chgData name="sneha gupta" userId="08ddf9e209c8604f" providerId="LiveId" clId="{69177113-CC81-4876-81CD-248E3E733893}" dt="2022-08-12T16:01:43.454" v="14" actId="22"/>
          <ac:picMkLst>
            <pc:docMk/>
            <pc:sldMk cId="2364081976" sldId="261"/>
            <ac:picMk id="3" creationId="{CD481CB2-E6E9-79A4-5672-0EAB7CA49554}"/>
          </ac:picMkLst>
        </pc:picChg>
        <pc:picChg chg="add mod modCrop">
          <ac:chgData name="sneha gupta" userId="08ddf9e209c8604f" providerId="LiveId" clId="{69177113-CC81-4876-81CD-248E3E733893}" dt="2022-08-12T16:04:16.744" v="19" actId="1076"/>
          <ac:picMkLst>
            <pc:docMk/>
            <pc:sldMk cId="2364081976" sldId="261"/>
            <ac:picMk id="5" creationId="{6CB81FDA-619B-9D32-CD7E-8684D3EE9E14}"/>
          </ac:picMkLst>
        </pc:picChg>
      </pc:sldChg>
      <pc:sldChg chg="addSp new mod">
        <pc:chgData name="sneha gupta" userId="08ddf9e209c8604f" providerId="LiveId" clId="{69177113-CC81-4876-81CD-248E3E733893}" dt="2022-08-12T17:04:16.516" v="21" actId="22"/>
        <pc:sldMkLst>
          <pc:docMk/>
          <pc:sldMk cId="270735126" sldId="262"/>
        </pc:sldMkLst>
        <pc:picChg chg="add">
          <ac:chgData name="sneha gupta" userId="08ddf9e209c8604f" providerId="LiveId" clId="{69177113-CC81-4876-81CD-248E3E733893}" dt="2022-08-12T17:04:16.516" v="21" actId="22"/>
          <ac:picMkLst>
            <pc:docMk/>
            <pc:sldMk cId="270735126" sldId="262"/>
            <ac:picMk id="3" creationId="{4AD31DB9-00B3-A8D4-6816-FDFE93DE16E1}"/>
          </ac:picMkLst>
        </pc:picChg>
      </pc:sldChg>
      <pc:sldChg chg="addSp new mod">
        <pc:chgData name="sneha gupta" userId="08ddf9e209c8604f" providerId="LiveId" clId="{69177113-CC81-4876-81CD-248E3E733893}" dt="2022-08-12T17:08:41.268" v="23" actId="22"/>
        <pc:sldMkLst>
          <pc:docMk/>
          <pc:sldMk cId="1831680764" sldId="263"/>
        </pc:sldMkLst>
        <pc:picChg chg="add">
          <ac:chgData name="sneha gupta" userId="08ddf9e209c8604f" providerId="LiveId" clId="{69177113-CC81-4876-81CD-248E3E733893}" dt="2022-08-12T17:08:41.268" v="23" actId="22"/>
          <ac:picMkLst>
            <pc:docMk/>
            <pc:sldMk cId="1831680764" sldId="263"/>
            <ac:picMk id="3" creationId="{03E5A07E-9772-37F5-B912-719ED483C9D3}"/>
          </ac:picMkLst>
        </pc:picChg>
      </pc:sldChg>
      <pc:sldChg chg="addSp new mod">
        <pc:chgData name="sneha gupta" userId="08ddf9e209c8604f" providerId="LiveId" clId="{69177113-CC81-4876-81CD-248E3E733893}" dt="2022-08-12T17:15:23.222" v="25" actId="22"/>
        <pc:sldMkLst>
          <pc:docMk/>
          <pc:sldMk cId="2269503308" sldId="264"/>
        </pc:sldMkLst>
        <pc:picChg chg="add">
          <ac:chgData name="sneha gupta" userId="08ddf9e209c8604f" providerId="LiveId" clId="{69177113-CC81-4876-81CD-248E3E733893}" dt="2022-08-12T17:15:23.222" v="25" actId="22"/>
          <ac:picMkLst>
            <pc:docMk/>
            <pc:sldMk cId="2269503308" sldId="264"/>
            <ac:picMk id="3" creationId="{A7585452-1808-B6BA-7832-48AE9401B1C8}"/>
          </ac:picMkLst>
        </pc:picChg>
      </pc:sldChg>
      <pc:sldChg chg="addSp new mod">
        <pc:chgData name="sneha gupta" userId="08ddf9e209c8604f" providerId="LiveId" clId="{69177113-CC81-4876-81CD-248E3E733893}" dt="2022-08-12T17:59:59.853" v="27" actId="22"/>
        <pc:sldMkLst>
          <pc:docMk/>
          <pc:sldMk cId="1842065744" sldId="265"/>
        </pc:sldMkLst>
        <pc:picChg chg="add">
          <ac:chgData name="sneha gupta" userId="08ddf9e209c8604f" providerId="LiveId" clId="{69177113-CC81-4876-81CD-248E3E733893}" dt="2022-08-12T17:59:59.853" v="27" actId="22"/>
          <ac:picMkLst>
            <pc:docMk/>
            <pc:sldMk cId="1842065744" sldId="265"/>
            <ac:picMk id="3" creationId="{ACEFE5AE-EDC9-E7B2-80E0-F3AEF24C4EB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2983A-BB6F-E074-E88F-C27D7E601F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2D59E-D17A-3E06-0D9C-E875C3378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6A8DD-9A81-234E-E0C6-2BD455934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C2F0-281E-474A-AA1E-87F117873E37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85CBD-A986-B4BA-EB27-B8B031853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07CEA-9AE5-70CE-5096-FD7A3CADE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5B99-CF82-49B4-97C2-752509824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956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34875-EAD1-6800-F45C-CFA35B9A1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27B9BC-1DE3-4CA3-8AEC-B8427AA211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B2EFA-8A7B-8B31-312C-CE5FD6AB6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C2F0-281E-474A-AA1E-87F117873E37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BA461-C8D4-593F-6E0F-D60E1488E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1AA7B-C882-2BB9-B184-CBE285F3C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5B99-CF82-49B4-97C2-752509824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739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FD6EF4-3834-F467-2E30-8C4DBF93F7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A32776-526B-1962-A201-134CBA37C7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4C8B7-DDD9-F0A6-16A8-1154D171E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C2F0-281E-474A-AA1E-87F117873E37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22A28-5DE8-6C54-77BD-56BF59DD1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499D5-DA15-699C-841F-739F1C2C8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5B99-CF82-49B4-97C2-752509824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754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28BF7-0843-478B-9C54-0E22A17C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C90F3-8C9A-2047-8287-C915F96C6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5E65B-4E3F-2EE7-0559-12A475886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C2F0-281E-474A-AA1E-87F117873E37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04529-1B34-D136-CACF-4EF2BB274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A7F06-7DB3-FF38-6690-0B212572D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5B99-CF82-49B4-97C2-752509824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974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67BCF-1373-3138-CAA8-1070956B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DE3560-A07A-E21A-540C-5A1694667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C261D-21BA-9C0B-4A75-05E179C51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C2F0-281E-474A-AA1E-87F117873E37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64639B-462A-3D18-43ED-11D0F67BE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CA372-6329-A902-EA1C-87CFA34FF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5B99-CF82-49B4-97C2-752509824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934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46A9D-1D99-1F9A-0493-DA42E4697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4D32E-684D-8AF8-7A52-2ECBFB45B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BB7180-FF46-95D4-78BC-8296798842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D4A729-2C99-B44D-D7D1-B6D2A073F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C2F0-281E-474A-AA1E-87F117873E37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B5C2C5-9D40-46D0-B5E7-5FEDA3950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7C5E56-1630-0F2F-DC65-1E2BD05D9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5B99-CF82-49B4-97C2-752509824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056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AACF6-673A-ADFF-2485-6C64E766D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FFF5B-A577-574D-0CE0-E7A54241A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E53EE2-4FC4-3081-183F-EB3C488C7D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635910-F139-8AAB-FF17-28328E1080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207256-92D7-77F0-E628-8E9321F77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659B23-4DF9-A9C7-7A80-A6B59109B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C2F0-281E-474A-AA1E-87F117873E37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A4507C-E7EB-F9E8-C351-64FFEB7E3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736D27-C192-A66E-BDE0-6125916A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5B99-CF82-49B4-97C2-752509824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23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15DAE-9092-FA77-7B32-4B63FBA18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137DAC-13A4-8073-A1E5-2CDCBDCB0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C2F0-281E-474A-AA1E-87F117873E37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AE0B16-B2CC-59DD-1651-F45BC5AA4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B5877B-A68B-9CF9-059C-195F7B712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5B99-CF82-49B4-97C2-752509824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76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581428-C2A2-3FD9-63C9-786381565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C2F0-281E-474A-AA1E-87F117873E37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BDC957-868F-7D82-D0AA-6EA6E9C8A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2126A4-AC73-537F-26EC-B2EE5B4DE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5B99-CF82-49B4-97C2-752509824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21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62FD9-EB26-6C34-A06F-2B071C084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D4F3A-F216-FDA1-3F94-B2C3EC6C9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7386F2-56F3-FD26-3F5F-EED5BA505C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9E7726-8666-D3A6-9089-715732A4B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C2F0-281E-474A-AA1E-87F117873E37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71C5F9-26D3-77C2-4B25-A5657BBEC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F27F47-4BCA-2A71-9FEF-668FB9DB9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5B99-CF82-49B4-97C2-752509824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014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9CDA2-5415-F715-7044-C952B2EBE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C5FF9C-C4A1-D2DD-BFE6-05142B475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534958-FDED-1382-4B6A-A12C434545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DA7A15-B644-C8C8-BAA4-0CE5DD7DC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C2F0-281E-474A-AA1E-87F117873E37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AE51F0-5C0D-07A1-8085-44BE7CF08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2F0DBA-1DB6-1EDF-052F-7C3CEEBA9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5B99-CF82-49B4-97C2-752509824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71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E4BCE2-9EEE-93EB-6FF5-EF730D0BD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22CF0-A7E3-28E4-79E0-84D49EB288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C0E25-95C9-0B6F-247A-59D5933B2E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5C2F0-281E-474A-AA1E-87F117873E37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6B184-BD7D-7015-5765-18E8A323D3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DE2C1-A9DD-C7BA-F405-C3EDDAC4DC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995B99-CF82-49B4-97C2-752509824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3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2377E-B1C4-5C94-6C72-737C969F4C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dld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0321B2-969C-C685-A2DE-606A6C280A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368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EFE5AE-EDC9-E7B2-80E0-F3AEF24C4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289" y="64478"/>
            <a:ext cx="6721422" cy="672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65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AF4316-08C5-0F0C-356D-9196A1FC6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570" y="1154233"/>
            <a:ext cx="9464860" cy="454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651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A43395-8D53-D293-4B19-021FF8CDB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87" y="221385"/>
            <a:ext cx="8702794" cy="5509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9D38C2-9CC6-EA09-66C3-790F88C76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7970" y="5203931"/>
            <a:ext cx="3261643" cy="143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21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896645-0828-4EB6-0781-7DA742836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742" y="788441"/>
            <a:ext cx="9190516" cy="52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22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123065-4872-56BE-B685-3B0FB1FF7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774" y="3699587"/>
            <a:ext cx="2987299" cy="27586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EE2984-E73E-736F-B16F-462757D67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172" y="293339"/>
            <a:ext cx="6828112" cy="606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769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481CB2-E6E9-79A4-5672-0EAB7CA49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189" y="1131371"/>
            <a:ext cx="9007621" cy="45952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B81FDA-619B-9D32-CD7E-8684D3EE9E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81" t="73841" r="45951" b="1480"/>
          <a:stretch/>
        </p:blipFill>
        <p:spPr>
          <a:xfrm>
            <a:off x="8481527" y="5847927"/>
            <a:ext cx="2855168" cy="96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081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D31DB9-00B3-A8D4-6816-FDFE93DE1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151" y="818924"/>
            <a:ext cx="6675698" cy="522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5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E5A07E-9772-37F5-B912-719ED483C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237" y="1009440"/>
            <a:ext cx="6759526" cy="483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80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585452-1808-B6BA-7832-48AE9401B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116" y="1150422"/>
            <a:ext cx="6553768" cy="45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503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1</Words>
  <Application>Microsoft Office PowerPoint</Application>
  <PresentationFormat>Widescreen</PresentationFormat>
  <Paragraphs>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dld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dld</dc:title>
  <dc:creator>sneha gupta</dc:creator>
  <cp:lastModifiedBy>sneha gupta</cp:lastModifiedBy>
  <cp:revision>1</cp:revision>
  <dcterms:created xsi:type="dcterms:W3CDTF">2022-08-12T15:01:11Z</dcterms:created>
  <dcterms:modified xsi:type="dcterms:W3CDTF">2022-08-12T18:00:09Z</dcterms:modified>
</cp:coreProperties>
</file>